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2" r:id="rId1"/>
  </p:sldMasterIdLst>
  <p:sldIdLst>
    <p:sldId id="256" r:id="rId2"/>
    <p:sldId id="286" r:id="rId3"/>
    <p:sldId id="258" r:id="rId4"/>
    <p:sldId id="287" r:id="rId5"/>
    <p:sldId id="259" r:id="rId6"/>
    <p:sldId id="260" r:id="rId7"/>
    <p:sldId id="261" r:id="rId8"/>
    <p:sldId id="262" r:id="rId9"/>
    <p:sldId id="263" r:id="rId10"/>
    <p:sldId id="264" r:id="rId11"/>
    <p:sldId id="288" r:id="rId12"/>
    <p:sldId id="265" r:id="rId13"/>
    <p:sldId id="267" r:id="rId14"/>
    <p:sldId id="289" r:id="rId15"/>
    <p:sldId id="268" r:id="rId16"/>
    <p:sldId id="282" r:id="rId17"/>
    <p:sldId id="269" r:id="rId18"/>
    <p:sldId id="270" r:id="rId19"/>
    <p:sldId id="271" r:id="rId20"/>
    <p:sldId id="290" r:id="rId21"/>
    <p:sldId id="283" r:id="rId22"/>
    <p:sldId id="272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5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0817-A112-4847-8014-A94B7D2A4EA3}" type="datetime1">
              <a:rPr lang="en-US" smtClean="0"/>
              <a:t>9/22/2021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381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63299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8407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7675791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76064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9/22/2021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84277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9/22/2021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49995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47826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54921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16323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90295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22964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9/22/2021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45098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9/22/2021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6517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9/22/2021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8101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5525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61441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1095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microsoft.com/office/2007/relationships/media" Target="../media/media17.m4a"/><Relationship Id="rId7" Type="http://schemas.openxmlformats.org/officeDocument/2006/relationships/image" Target="../media/image18.jp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slide" Target="slide12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4" Type="http://schemas.openxmlformats.org/officeDocument/2006/relationships/audio" Target="../media/media17.m4a"/><Relationship Id="rId9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microsoft.com/office/2007/relationships/media" Target="../media/media19.m4a"/><Relationship Id="rId7" Type="http://schemas.openxmlformats.org/officeDocument/2006/relationships/image" Target="../media/image20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slide" Target="slide14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4" Type="http://schemas.openxmlformats.org/officeDocument/2006/relationships/audio" Target="../media/media19.m4a"/><Relationship Id="rId9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media" Target="../media/media19.m4a"/><Relationship Id="rId7" Type="http://schemas.openxmlformats.org/officeDocument/2006/relationships/image" Target="../media/image22.png"/><Relationship Id="rId12" Type="http://schemas.openxmlformats.org/officeDocument/2006/relationships/image" Target="../media/image3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slide" Target="slide15.xml"/><Relationship Id="rId11" Type="http://schemas.microsoft.com/office/2007/relationships/hdphoto" Target="../media/hdphoto9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3.png"/><Relationship Id="rId4" Type="http://schemas.openxmlformats.org/officeDocument/2006/relationships/audio" Target="../media/media19.m4a"/><Relationship Id="rId9" Type="http://schemas.openxmlformats.org/officeDocument/2006/relationships/slide" Target="slide1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media" Target="../media/media21.m4a"/><Relationship Id="rId7" Type="http://schemas.openxmlformats.org/officeDocument/2006/relationships/image" Target="../media/image24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slide" Target="slide30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4" Type="http://schemas.openxmlformats.org/officeDocument/2006/relationships/audio" Target="../media/media21.m4a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3.m4a"/><Relationship Id="rId7" Type="http://schemas.openxmlformats.org/officeDocument/2006/relationships/image" Target="../media/image26.jp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slide" Target="slide16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3.m4a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2.m4a"/><Relationship Id="rId7" Type="http://schemas.openxmlformats.org/officeDocument/2006/relationships/image" Target="../media/image26.jp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slide" Target="slide17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2.m4a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microsoft.com/office/2007/relationships/media" Target="../media/media25.m4a"/><Relationship Id="rId7" Type="http://schemas.openxmlformats.org/officeDocument/2006/relationships/image" Target="../media/image28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slide" Target="slide13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4" Type="http://schemas.openxmlformats.org/officeDocument/2006/relationships/audio" Target="../media/media25.m4a"/><Relationship Id="rId9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media" Target="../media/media25.m4a"/><Relationship Id="rId7" Type="http://schemas.openxmlformats.org/officeDocument/2006/relationships/image" Target="../media/image30.png"/><Relationship Id="rId12" Type="http://schemas.openxmlformats.org/officeDocument/2006/relationships/image" Target="../media/image3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slide" Target="slide13.xml"/><Relationship Id="rId11" Type="http://schemas.microsoft.com/office/2007/relationships/hdphoto" Target="../media/hdphoto12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1.png"/><Relationship Id="rId4" Type="http://schemas.openxmlformats.org/officeDocument/2006/relationships/audio" Target="../media/media25.m4a"/><Relationship Id="rId9" Type="http://schemas.openxmlformats.org/officeDocument/2006/relationships/slide" Target="slide20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microsoft.com/office/2007/relationships/media" Target="../media/media27.m4a"/><Relationship Id="rId7" Type="http://schemas.openxmlformats.org/officeDocument/2006/relationships/image" Target="../media/image32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slide" Target="slide30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3.png"/><Relationship Id="rId4" Type="http://schemas.openxmlformats.org/officeDocument/2006/relationships/audio" Target="../media/media27.m4a"/><Relationship Id="rId9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media" Target="../media/media29.m4a"/><Relationship Id="rId7" Type="http://schemas.openxmlformats.org/officeDocument/2006/relationships/image" Target="../media/image34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slide" Target="slide21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3.png"/><Relationship Id="rId4" Type="http://schemas.openxmlformats.org/officeDocument/2006/relationships/audio" Target="../media/media29.m4a"/><Relationship Id="rId9" Type="http://schemas.openxmlformats.org/officeDocument/2006/relationships/slide" Target="slide3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microsoft.com/office/2007/relationships/media" Target="../media/media3.m4a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slide" Target="slide3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4" Type="http://schemas.openxmlformats.org/officeDocument/2006/relationships/audio" Target="../media/media3.m4a"/><Relationship Id="rId9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microsoft.com/office/2007/relationships/media" Target="../media/media29.m4a"/><Relationship Id="rId7" Type="http://schemas.openxmlformats.org/officeDocument/2006/relationships/image" Target="../media/image33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slide" Target="slide30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14.wdp"/><Relationship Id="rId4" Type="http://schemas.openxmlformats.org/officeDocument/2006/relationships/audio" Target="../media/media29.m4a"/><Relationship Id="rId9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microsoft.com/office/2007/relationships/media" Target="../media/media31.m4a"/><Relationship Id="rId7" Type="http://schemas.openxmlformats.org/officeDocument/2006/relationships/image" Target="../media/image36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slide" Target="slide30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1.m4a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microsoft.com/office/2007/relationships/media" Target="../media/media30.m4a"/><Relationship Id="rId7" Type="http://schemas.openxmlformats.org/officeDocument/2006/relationships/image" Target="../media/image36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slide" Target="slide30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0.m4a"/><Relationship Id="rId9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microsoft.com/office/2007/relationships/media" Target="../media/media33.m4a"/><Relationship Id="rId7" Type="http://schemas.openxmlformats.org/officeDocument/2006/relationships/image" Target="../media/image39.jp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slide" Target="slide10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4" Type="http://schemas.openxmlformats.org/officeDocument/2006/relationships/audio" Target="../media/media33.m4a"/><Relationship Id="rId9" Type="http://schemas.openxmlformats.org/officeDocument/2006/relationships/image" Target="../media/image40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microsoft.com/office/2007/relationships/media" Target="../media/media34.m4a"/><Relationship Id="rId7" Type="http://schemas.openxmlformats.org/officeDocument/2006/relationships/image" Target="../media/image41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slide" Target="slide28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4.m4a"/><Relationship Id="rId9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media" Target="../media/media33.m4a"/><Relationship Id="rId7" Type="http://schemas.openxmlformats.org/officeDocument/2006/relationships/image" Target="../media/image4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slide" Target="slide27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0.bin"/><Relationship Id="rId4" Type="http://schemas.openxmlformats.org/officeDocument/2006/relationships/audio" Target="../media/media33.m4a"/><Relationship Id="rId9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microsoft.com/office/2007/relationships/media" Target="../media/media36.m4a"/><Relationship Id="rId7" Type="http://schemas.openxmlformats.org/officeDocument/2006/relationships/image" Target="../media/image43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slide" Target="slide27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6.m4a"/><Relationship Id="rId9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media" Target="../media/media37.m4a"/><Relationship Id="rId7" Type="http://schemas.openxmlformats.org/officeDocument/2006/relationships/image" Target="../media/image44.png"/><Relationship Id="rId12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slide" Target="slide6.xml"/><Relationship Id="rId11" Type="http://schemas.microsoft.com/office/2007/relationships/hdphoto" Target="../media/hdphoto14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5.png"/><Relationship Id="rId4" Type="http://schemas.openxmlformats.org/officeDocument/2006/relationships/audio" Target="../media/media37.m4a"/><Relationship Id="rId9" Type="http://schemas.openxmlformats.org/officeDocument/2006/relationships/slide" Target="slide18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media" Target="../media/media15.m4a"/><Relationship Id="rId7" Type="http://schemas.openxmlformats.org/officeDocument/2006/relationships/image" Target="../media/image46.png"/><Relationship Id="rId12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slide" Target="slide6.xml"/><Relationship Id="rId11" Type="http://schemas.microsoft.com/office/2007/relationships/hdphoto" Target="../media/hdphoto16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7.png"/><Relationship Id="rId4" Type="http://schemas.openxmlformats.org/officeDocument/2006/relationships/audio" Target="../media/media15.m4a"/><Relationship Id="rId9" Type="http://schemas.openxmlformats.org/officeDocument/2006/relationships/slide" Target="slide2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microsoft.com/office/2007/relationships/media" Target="../media/media6.m4a"/><Relationship Id="rId7" Type="http://schemas.openxmlformats.org/officeDocument/2006/relationships/image" Target="../media/image39.jp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slide" Target="slide6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5.m4a"/><Relationship Id="rId7" Type="http://schemas.openxmlformats.org/officeDocument/2006/relationships/image" Target="../media/image6.png"/><Relationship Id="rId12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slide" Target="slide5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.png"/><Relationship Id="rId4" Type="http://schemas.openxmlformats.org/officeDocument/2006/relationships/audio" Target="../media/media5.m4a"/><Relationship Id="rId9" Type="http://schemas.openxmlformats.org/officeDocument/2006/relationships/slide" Target="slide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6.m4a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slide" Target="slide5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4" Type="http://schemas.openxmlformats.org/officeDocument/2006/relationships/audio" Target="../media/media6.m4a"/><Relationship Id="rId9" Type="http://schemas.openxmlformats.org/officeDocument/2006/relationships/slide" Target="slide25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media" Target="../media/media8.m4a"/><Relationship Id="rId7" Type="http://schemas.openxmlformats.org/officeDocument/2006/relationships/image" Target="../media/image8.png"/><Relationship Id="rId12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slide" Target="slide6.xml"/><Relationship Id="rId11" Type="http://schemas.microsoft.com/office/2007/relationships/hdphoto" Target="../media/hdphoto4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.png"/><Relationship Id="rId4" Type="http://schemas.openxmlformats.org/officeDocument/2006/relationships/audio" Target="../media/media8.m4a"/><Relationship Id="rId9" Type="http://schemas.openxmlformats.org/officeDocument/2006/relationships/slide" Target="slide2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microsoft.com/office/2007/relationships/media" Target="../media/media10.m4a"/><Relationship Id="rId7" Type="http://schemas.openxmlformats.org/officeDocument/2006/relationships/image" Target="../media/image10.jp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slide" Target="slide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4" Type="http://schemas.openxmlformats.org/officeDocument/2006/relationships/audio" Target="../media/media10.m4a"/><Relationship Id="rId9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12.m4a"/><Relationship Id="rId7" Type="http://schemas.openxmlformats.org/officeDocument/2006/relationships/image" Target="../media/image12.jp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slide" Target="slide8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4a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media" Target="../media/media14.m4a"/><Relationship Id="rId7" Type="http://schemas.openxmlformats.org/officeDocument/2006/relationships/image" Target="../media/image14.png"/><Relationship Id="rId12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slide" Target="slide30.xml"/><Relationship Id="rId11" Type="http://schemas.microsoft.com/office/2007/relationships/hdphoto" Target="../media/hdphoto6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5.png"/><Relationship Id="rId4" Type="http://schemas.openxmlformats.org/officeDocument/2006/relationships/audio" Target="../media/media14.m4a"/><Relationship Id="rId9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media" Target="../media/media15.m4a"/><Relationship Id="rId7" Type="http://schemas.openxmlformats.org/officeDocument/2006/relationships/image" Target="../media/image16.png"/><Relationship Id="rId12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slide" Target="slide29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7.png"/><Relationship Id="rId4" Type="http://schemas.openxmlformats.org/officeDocument/2006/relationships/audio" Target="../media/media15.m4a"/><Relationship Id="rId9" Type="http://schemas.openxmlformats.org/officeDocument/2006/relationships/slide" Target="slide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068D82-9D14-4E57-9D8E-DA747DF369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5156" b="105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3326D3-E12D-408C-8F7D-03FAECC5F6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794" y="567263"/>
            <a:ext cx="8652938" cy="2461504"/>
          </a:xfrm>
        </p:spPr>
        <p:txBody>
          <a:bodyPr>
            <a:normAutofit/>
          </a:bodyPr>
          <a:lstStyle/>
          <a:p>
            <a:r>
              <a:rPr lang="en-US" dirty="0"/>
              <a:t>On a Dark and Scary Night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E435E5-580A-46B5-86E1-5702F44E14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8400" y="3200399"/>
            <a:ext cx="8655200" cy="457201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Choose Your Own Adventure Song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FCF2DC4-56B7-4D21-8C21-025C2BC3D0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5502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5887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122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3B82D-01B0-46C0-8546-77E60246D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It was small and furry.			 It was tall and scary.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4901F-7419-4DEB-8744-2092CFE21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			</a:t>
            </a:r>
          </a:p>
        </p:txBody>
      </p:sp>
      <p:pic>
        <p:nvPicPr>
          <p:cNvPr id="5" name="Picture 4" descr="A picture containing drawing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043B98A1-CD54-4F47-89C6-87238F5876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080" y="1477847"/>
            <a:ext cx="3111500" cy="344423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C4A717CE-881E-487A-ABE4-E496A46F54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" y="1850588"/>
            <a:ext cx="4622800" cy="269875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5806150-CCA6-422F-A842-5A5F0A4F24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30500" y="5226050"/>
            <a:ext cx="406400" cy="4064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1E2A8E8-2A60-4227-9435-10772EBC7EE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76055" y="5448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5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B8B66-7D2F-4314-923F-6B5674AED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The creature started to 		The creature started to growl at me. 				smile at me. </a:t>
            </a:r>
          </a:p>
        </p:txBody>
      </p:sp>
      <p:pic>
        <p:nvPicPr>
          <p:cNvPr id="5" name="Picture 4" descr="A close up of a logo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E85DC892-B789-480B-BEB5-D9AEF14A23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861" y="1804987"/>
            <a:ext cx="3414713" cy="3414713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A790EC-458D-4403-B73F-6FF5AE303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670" y="3248589"/>
            <a:ext cx="10353762" cy="369513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2052" name="Picture 4" descr="Vector Illustration Happy Raccoon Character Cute Stock Vector ...">
            <a:hlinkClick r:id="rId8" action="ppaction://hlinksldjump"/>
            <a:extLst>
              <a:ext uri="{FF2B5EF4-FFF2-40B4-BE49-F238E27FC236}">
                <a16:creationId xmlns:a16="http://schemas.microsoft.com/office/drawing/2014/main" id="{47B458D7-ED4D-4163-84D2-28081D2E10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"/>
          <a:stretch/>
        </p:blipFill>
        <p:spPr bwMode="auto">
          <a:xfrm>
            <a:off x="7210427" y="1915088"/>
            <a:ext cx="3414711" cy="341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BD31134-F215-4A1E-97C5-A707620153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74217" y="5675312"/>
            <a:ext cx="406400" cy="4064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6E63FB-A83F-403E-B1D8-17D8B0FDDD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836025" y="567531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85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CAAEC-F3C7-439D-9617-1B6537434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000" dirty="0"/>
              <a:t>The creature started to 		The creature started to 	growl at me. 				smile at me.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AFF28-85B9-4D4E-A587-04AA61C289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		</a:t>
            </a:r>
          </a:p>
        </p:txBody>
      </p:sp>
      <p:pic>
        <p:nvPicPr>
          <p:cNvPr id="1028" name="Picture 4" descr="Frankenstein's monster Free content, Frankenstein, cartoon ...">
            <a:hlinkClick r:id="rId6" action="ppaction://hlinksldjump"/>
            <a:extLst>
              <a:ext uri="{FF2B5EF4-FFF2-40B4-BE49-F238E27FC236}">
                <a16:creationId xmlns:a16="http://schemas.microsoft.com/office/drawing/2014/main" id="{80211224-ABE1-4933-8A10-3EEE27949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92" b="90000" l="10000" r="90000">
                        <a14:foregroundMark x1="36667" y1="4557" x2="60556" y2="4557"/>
                        <a14:foregroundMark x1="43333" y1="1392" x2="59889" y2="2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95" y="1935921"/>
            <a:ext cx="4468812" cy="392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61A34CD3-7066-42E0-A94C-650FF16A4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" b="96732" l="1092" r="95415">
                        <a14:foregroundMark x1="28821" y1="10784" x2="65502" y2="14706"/>
                        <a14:foregroundMark x1="9607" y1="15523" x2="23144" y2="6373"/>
                        <a14:foregroundMark x1="23144" y1="6373" x2="57642" y2="5392"/>
                        <a14:foregroundMark x1="57642" y1="5392" x2="76201" y2="7843"/>
                        <a14:foregroundMark x1="15502" y1="33824" x2="8734" y2="19771"/>
                        <a14:foregroundMark x1="8734" y1="19771" x2="13974" y2="7843"/>
                        <a14:foregroundMark x1="13974" y1="7843" x2="18777" y2="6209"/>
                        <a14:foregroundMark x1="8297" y1="17484" x2="16594" y2="6863"/>
                        <a14:foregroundMark x1="9170" y1="17484" x2="16812" y2="6046"/>
                        <a14:foregroundMark x1="16812" y1="6046" x2="17904" y2="5882"/>
                        <a14:foregroundMark x1="12882" y1="8007" x2="6332" y2="19444"/>
                        <a14:foregroundMark x1="12664" y1="7516" x2="12664" y2="7516"/>
                        <a14:foregroundMark x1="33843" y1="980" x2="70524" y2="5392"/>
                        <a14:foregroundMark x1="93013" y1="9477" x2="86026" y2="34477"/>
                        <a14:foregroundMark x1="31659" y1="45425" x2="43668" y2="73529"/>
                        <a14:foregroundMark x1="43668" y1="73529" x2="47817" y2="76471"/>
                        <a14:foregroundMark x1="64410" y1="42974" x2="60480" y2="81046"/>
                        <a14:foregroundMark x1="60480" y1="81046" x2="58952" y2="84150"/>
                        <a14:foregroundMark x1="75109" y1="46242" x2="70524" y2="83007"/>
                        <a14:foregroundMark x1="70524" y1="83007" x2="68341" y2="86765"/>
                        <a14:foregroundMark x1="72052" y1="48529" x2="68777" y2="63235"/>
                        <a14:foregroundMark x1="87555" y1="50654" x2="86463" y2="61275"/>
                        <a14:foregroundMark x1="90393" y1="50163" x2="95415" y2="56209"/>
                        <a14:foregroundMark x1="12882" y1="50327" x2="14192" y2="59477"/>
                        <a14:foregroundMark x1="23144" y1="44281" x2="17249" y2="61111"/>
                        <a14:foregroundMark x1="17249" y1="61111" x2="29476" y2="81209"/>
                        <a14:foregroundMark x1="29476" y1="81209" x2="37336" y2="82516"/>
                        <a14:foregroundMark x1="30786" y1="48693" x2="35590" y2="60948"/>
                        <a14:foregroundMark x1="31878" y1="86928" x2="61572" y2="93464"/>
                        <a14:foregroundMark x1="61572" y1="93464" x2="67467" y2="92320"/>
                        <a14:foregroundMark x1="5895" y1="50654" x2="6332" y2="57843"/>
                        <a14:foregroundMark x1="16376" y1="89052" x2="24454" y2="88562"/>
                        <a14:foregroundMark x1="13537" y1="87582" x2="24454" y2="89542"/>
                        <a14:foregroundMark x1="78384" y1="89052" x2="88210" y2="90196"/>
                        <a14:foregroundMark x1="42140" y1="96895" x2="60480" y2="96242"/>
                        <a14:foregroundMark x1="64847" y1="980" x2="54367" y2="817"/>
                        <a14:foregroundMark x1="8297" y1="14052" x2="8297" y2="14052"/>
                        <a14:foregroundMark x1="11354" y1="21078" x2="11354" y2="21078"/>
                        <a14:foregroundMark x1="6332" y1="10621" x2="6332" y2="10621"/>
                        <a14:foregroundMark x1="9607" y1="13562" x2="1092" y2="117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74997" y="1701391"/>
            <a:ext cx="2818316" cy="376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BD99F9E-F9E9-44AB-A08A-A2A8ADEEB5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954526" y="5761130"/>
            <a:ext cx="406400" cy="4064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5F78CE5-DB37-4047-86CA-E8E77331117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84155" y="57611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38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3D4B2-D396-4440-B5B0-DB2F4E36A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000" dirty="0"/>
              <a:t>	I took a picture of 				I waved “Hi” </a:t>
            </a:r>
            <a:br>
              <a:rPr lang="en-US" sz="2000" dirty="0"/>
            </a:br>
            <a:r>
              <a:rPr lang="en-US" sz="2000" dirty="0"/>
              <a:t>    	   the creature. 				       to the creature. 	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B5D2F-BB03-4E2D-B381-3AFD6F78D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		</a:t>
            </a:r>
          </a:p>
        </p:txBody>
      </p:sp>
      <p:pic>
        <p:nvPicPr>
          <p:cNvPr id="5" name="Picture 4" descr="A close up of a device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7638F37C-92E7-4398-AE44-3B7D41EACD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77" b="89577" l="6479" r="92394">
                        <a14:foregroundMark x1="7606" y1="41127" x2="6479" y2="67606"/>
                        <a14:foregroundMark x1="74930" y1="37746" x2="67324" y2="38873"/>
                        <a14:foregroundMark x1="92394" y1="39718" x2="90986" y2="656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043" y="1583884"/>
            <a:ext cx="3381375" cy="338137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310B5CE6-25D6-4034-B612-8227215AD8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357" y="1671429"/>
            <a:ext cx="2097723" cy="3345901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45E9282-772D-422E-90CF-0A343011C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02530" y="5274116"/>
            <a:ext cx="406400" cy="4064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0997096-3C5C-4D6B-93B4-B9BF38690D6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95018" y="53122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68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B751D-D01D-4F96-A43C-1DAA560C2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I screamed when I saw it! 		I ran away as fast as I could.</a:t>
            </a:r>
          </a:p>
        </p:txBody>
      </p:sp>
      <p:pic>
        <p:nvPicPr>
          <p:cNvPr id="4" name="Content Placeholder 3" descr="A drawing of a cartoon character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C00AB7CA-4704-418D-8969-1AB2297EEE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375" y="1757362"/>
            <a:ext cx="2790825" cy="3774121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15A7203B-40F6-4E4D-8752-9844E60125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175" y="1755141"/>
            <a:ext cx="3695700" cy="36957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3454648-182E-4041-9999-DA2CB2610A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65387" y="5930900"/>
            <a:ext cx="406400" cy="4064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17DC4A5-BC86-4765-884A-FF4E5D47E5C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05275" y="59309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6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97299-2EE0-4729-8326-21EAEB631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I screamed when I saw it! 		I ran away as fast as I could.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7EA7D-512E-40B0-A34A-08EECF5C0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			</a:t>
            </a:r>
          </a:p>
        </p:txBody>
      </p:sp>
      <p:pic>
        <p:nvPicPr>
          <p:cNvPr id="5" name="Picture 4" descr="A drawing of a cartoon character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2B67D56F-B077-4467-BB5E-E7ABBDE718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287" y="1725640"/>
            <a:ext cx="2928938" cy="3960895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3887C7F3-5659-4AE8-91A9-B782121B25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975" y="1725640"/>
            <a:ext cx="3514725" cy="3514725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45095C1-3FA2-4CBD-A070-693C34101E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05275" y="5930900"/>
            <a:ext cx="406400" cy="4064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18457AA-7194-489F-8189-C08C56A606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99556" y="59309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52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B59D6-5B28-49FF-89F8-50C0BEB97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That creature started 		That creature started </a:t>
            </a:r>
            <a:br>
              <a:rPr lang="en-US" sz="2000" dirty="0"/>
            </a:br>
            <a:r>
              <a:rPr lang="en-US" sz="2000" dirty="0"/>
              <a:t>to wave at me. 				to chase me.</a:t>
            </a:r>
          </a:p>
        </p:txBody>
      </p:sp>
      <p:pic>
        <p:nvPicPr>
          <p:cNvPr id="5" name="Content Placeholder 4" descr="A picture containing propeller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99848FDC-6B8F-4895-A335-EFD5D9F1AF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863" y="1793681"/>
            <a:ext cx="3305309" cy="3695700"/>
          </a:xfrm>
        </p:spPr>
      </p:pic>
      <p:pic>
        <p:nvPicPr>
          <p:cNvPr id="7" name="Picture 6" descr="A picture containing drawing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449FA07D-03E7-45CF-BDD5-107F7477CF1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5"/>
          <a:stretch/>
        </p:blipFill>
        <p:spPr>
          <a:xfrm>
            <a:off x="6505930" y="2041048"/>
            <a:ext cx="4506240" cy="261667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2B62315-FA06-49E3-9495-32D68A2B89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54350" y="5842000"/>
            <a:ext cx="406400" cy="4064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C111CC1-B490-4ED5-8BCA-0A6A850B1C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00275" y="5842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26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690A1-B478-4498-BA41-57A9B6EA9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000" dirty="0"/>
              <a:t>	That creature started 		That creature started </a:t>
            </a:r>
            <a:br>
              <a:rPr lang="en-US" sz="2000" dirty="0"/>
            </a:br>
            <a:r>
              <a:rPr lang="en-US" sz="2000" dirty="0"/>
              <a:t>		to wave at me. 				to chase me.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2D5DB-568D-4A65-B773-BFC6577F18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		</a:t>
            </a:r>
          </a:p>
        </p:txBody>
      </p:sp>
      <p:pic>
        <p:nvPicPr>
          <p:cNvPr id="5" name="Picture 4" descr="A drawing of a cartoon character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DAAA21E0-5EF7-4CAD-B667-B8629E84E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4" b="91374" l="9904" r="89936">
                        <a14:foregroundMark x1="39936" y1="91054" x2="52556" y2="91374"/>
                        <a14:foregroundMark x1="59585" y1="91374" x2="63259" y2="90096"/>
                        <a14:foregroundMark x1="23802" y1="46805" x2="23323" y2="54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00" y="1614118"/>
            <a:ext cx="3781638" cy="3781638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F35EDFD3-AE11-4AD0-BF83-39F06CAA99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376" b="96203" l="5660" r="95755">
                        <a14:foregroundMark x1="46698" y1="8861" x2="46698" y2="8861"/>
                        <a14:foregroundMark x1="51415" y1="5485" x2="41509" y2="11392"/>
                        <a14:foregroundMark x1="56604" y1="10549" x2="45755" y2="16456"/>
                        <a14:foregroundMark x1="45283" y1="12658" x2="39151" y2="16456"/>
                        <a14:foregroundMark x1="56132" y1="19409" x2="56132" y2="19409"/>
                        <a14:foregroundMark x1="88208" y1="19409" x2="81604" y2="27004"/>
                        <a14:foregroundMark x1="93868" y1="17300" x2="93868" y2="17300"/>
                        <a14:foregroundMark x1="96698" y1="18565" x2="96698" y2="18565"/>
                        <a14:foregroundMark x1="47170" y1="3376" x2="55189" y2="5063"/>
                        <a14:foregroundMark x1="61321" y1="84810" x2="66509" y2="90717"/>
                        <a14:foregroundMark x1="64151" y1="93671" x2="75000" y2="88186"/>
                        <a14:foregroundMark x1="63208" y1="96203" x2="63208" y2="96203"/>
                        <a14:foregroundMark x1="11792" y1="79747" x2="8491" y2="92827"/>
                        <a14:foregroundMark x1="5660" y1="95781" x2="5660" y2="95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85784" y="1737943"/>
            <a:ext cx="3071882" cy="3434132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4900BF7-9DB0-4199-BBF0-7C51A0D0D5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522319" y="5748143"/>
            <a:ext cx="406400" cy="4064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B61F569-F311-4B78-96E1-EEE29F4E22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724125" y="574814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3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6CB6C-877C-40AA-818F-2F98CC0E6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I ran home and was safe. 		I hid in the bushes.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E191C-8E85-4B7B-B80F-96B35B3B8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			</a:t>
            </a:r>
          </a:p>
        </p:txBody>
      </p: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D8FC951F-E66A-4DA8-A735-00771C517F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977" b="8079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227"/>
          <a:stretch/>
        </p:blipFill>
        <p:spPr>
          <a:xfrm>
            <a:off x="721592" y="1458155"/>
            <a:ext cx="5374408" cy="3463925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25F5F254-51E3-448B-B127-069587383B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991" y="1614789"/>
            <a:ext cx="4591565" cy="2909586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EC1C93A-3469-438A-B5C5-8C908125B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05596" y="5110798"/>
            <a:ext cx="406400" cy="4064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272E408-811F-4C80-8FAD-2423F15C675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36025" y="511079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7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58CB3-525C-4D45-80ED-7DA907BEB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000" dirty="0"/>
              <a:t>The creature ran right by. 			He found me and </a:t>
            </a:r>
            <a:br>
              <a:rPr lang="en-US" sz="2000" dirty="0"/>
            </a:br>
            <a:r>
              <a:rPr lang="en-US" sz="2000" dirty="0"/>
              <a:t>						        chased me some more. </a:t>
            </a:r>
            <a:r>
              <a:rPr lang="en-US" dirty="0"/>
              <a:t>	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98BED-765B-4FC3-B493-E78964310D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		</a:t>
            </a:r>
          </a:p>
        </p:txBody>
      </p:sp>
      <p:pic>
        <p:nvPicPr>
          <p:cNvPr id="5" name="Picture 4" descr="A close up of a logo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6957C436-37EB-4A14-9460-170436AD3E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" r="98667">
                        <a14:foregroundMark x1="36000" y1="49000" x2="49667" y2="45000"/>
                        <a14:foregroundMark x1="94333" y1="43667" x2="79667" y2="44667"/>
                        <a14:foregroundMark x1="97000" y1="47667" x2="97000" y2="47667"/>
                        <a14:foregroundMark x1="98667" y1="47667" x2="98667" y2="47667"/>
                        <a14:foregroundMark x1="56333" y1="66000" x2="57667" y2="80333"/>
                        <a14:foregroundMark x1="57667" y1="80333" x2="58333" y2="81000"/>
                        <a14:foregroundMark x1="24000" y1="54667" x2="8667" y2="64333"/>
                        <a14:foregroundMark x1="8667" y1="64333" x2="7333" y2="67333"/>
                        <a14:foregroundMark x1="23667" y1="63333" x2="23667" y2="63333"/>
                        <a14:foregroundMark x1="23667" y1="63333" x2="23667" y2="63333"/>
                        <a14:foregroundMark x1="9333" y1="69000" x2="26667" y2="62667"/>
                        <a14:foregroundMark x1="6000" y1="70333" x2="1000" y2="64333"/>
                        <a14:foregroundMark x1="55333" y1="66333" x2="56667" y2="80000"/>
                        <a14:foregroundMark x1="53667" y1="65667" x2="57667" y2="78667"/>
                        <a14:foregroundMark x1="59000" y1="63000" x2="58000" y2="81000"/>
                        <a14:foregroundMark x1="54333" y1="73000" x2="58333" y2="82667"/>
                        <a14:foregroundMark x1="60333" y1="77667" x2="58000" y2="82333"/>
                        <a14:foregroundMark x1="54000" y1="75333" x2="58667" y2="83000"/>
                        <a14:foregroundMark x1="72000" y1="61333" x2="71000" y2="73667"/>
                        <a14:foregroundMark x1="65333" y1="23000" x2="67000" y2="44000"/>
                        <a14:foregroundMark x1="64333" y1="23667" x2="63667" y2="39667"/>
                        <a14:foregroundMark x1="63667" y1="39667" x2="66333" y2="41000"/>
                        <a14:foregroundMark x1="69667" y1="26000" x2="71000" y2="38667"/>
                        <a14:foregroundMark x1="74667" y1="34667" x2="67000" y2="39000"/>
                        <a14:foregroundMark x1="57000" y1="36667" x2="66333" y2="37667"/>
                        <a14:foregroundMark x1="37667" y1="50000" x2="52000" y2="41333"/>
                        <a14:foregroundMark x1="40000" y1="47333" x2="47667" y2="4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309" y="1192530"/>
            <a:ext cx="4122420" cy="4122420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B16B20C2-37B4-4CE8-A0C1-0646375079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68" y="2183130"/>
            <a:ext cx="4055426" cy="2569845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7DB3453E-ACDD-4BA7-ABA5-3D1639F6B423}"/>
              </a:ext>
            </a:extLst>
          </p:cNvPr>
          <p:cNvSpPr/>
          <p:nvPr/>
        </p:nvSpPr>
        <p:spPr>
          <a:xfrm>
            <a:off x="2543456" y="1710972"/>
            <a:ext cx="1352550" cy="857250"/>
          </a:xfrm>
          <a:prstGeom prst="cloud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We’re Safe!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EEEDA07-798A-46CB-9EB5-17D6530359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883181" y="5068887"/>
            <a:ext cx="406400" cy="4064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7BEAA6C-526F-4A2F-89FD-B09B4C51074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05619" y="506869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52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5FB28-6452-4D02-845B-D834CA42E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a Dark and Scary night…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14055-45B5-46BB-AB4D-EA7B4A20F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96064"/>
            <a:ext cx="10353762" cy="61856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	I was home watching TV		       I went for a walk in the woods</a:t>
            </a:r>
          </a:p>
          <a:p>
            <a:endParaRPr lang="en-US" dirty="0"/>
          </a:p>
        </p:txBody>
      </p:sp>
      <p:pic>
        <p:nvPicPr>
          <p:cNvPr id="4" name="Picture 3" descr="A picture containing hat, table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9C501782-ED62-4F25-932D-74D55053513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6" r="9184"/>
          <a:stretch/>
        </p:blipFill>
        <p:spPr>
          <a:xfrm>
            <a:off x="1550503" y="2543175"/>
            <a:ext cx="3558625" cy="2949792"/>
          </a:xfrm>
          <a:prstGeom prst="rect">
            <a:avLst/>
          </a:prstGeom>
        </p:spPr>
      </p:pic>
      <p:pic>
        <p:nvPicPr>
          <p:cNvPr id="1028" name="Picture 4" descr="Boy walking cartoon free vector download (20,775 Free vector) for  commercial use. format: ai, eps, cdr, svg vector illustration graphic art  design">
            <a:hlinkClick r:id="rId8" action="ppaction://hlinksldjump"/>
            <a:extLst>
              <a:ext uri="{FF2B5EF4-FFF2-40B4-BE49-F238E27FC236}">
                <a16:creationId xmlns:a16="http://schemas.microsoft.com/office/drawing/2014/main" id="{AB899742-579D-4244-BF7D-0701E361ED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2" b="5914"/>
          <a:stretch/>
        </p:blipFill>
        <p:spPr bwMode="auto">
          <a:xfrm>
            <a:off x="7082874" y="2522646"/>
            <a:ext cx="3099351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EEB7655-F325-49CC-8468-C196CD605B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26615" y="5908328"/>
            <a:ext cx="406400" cy="4064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4516953-E87C-48CE-9264-09B7BEAABD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55787" y="59083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3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5102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57143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25AB6-9199-458E-AE74-240DBDC63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The creature ran right by. 			He found me and </a:t>
            </a:r>
            <a:br>
              <a:rPr lang="en-US" sz="2000" dirty="0"/>
            </a:br>
            <a:r>
              <a:rPr lang="en-US" sz="2000" dirty="0"/>
              <a:t>						        chased me some more.</a:t>
            </a:r>
          </a:p>
        </p:txBody>
      </p:sp>
      <p:pic>
        <p:nvPicPr>
          <p:cNvPr id="4" name="Content Placeholder 3" descr="A close up of a logo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1B3480E3-EDA4-4C18-B713-344A00827F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961" y="2139597"/>
            <a:ext cx="4341689" cy="2751244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696781A4-E504-4E31-B67D-F522ABD92F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4000" r="95667">
                        <a14:foregroundMark x1="36000" y1="50000" x2="46667" y2="45667"/>
                        <a14:foregroundMark x1="95667" y1="44667" x2="84000" y2="43667"/>
                        <a14:foregroundMark x1="58333" y1="79000" x2="57333" y2="66333"/>
                        <a14:foregroundMark x1="57333" y1="66333" x2="57667" y2="65000"/>
                        <a14:foregroundMark x1="22333" y1="53000" x2="9333" y2="59667"/>
                        <a14:foregroundMark x1="9333" y1="59667" x2="17667" y2="67000"/>
                        <a14:foregroundMark x1="7000" y1="61333" x2="5000" y2="69667"/>
                        <a14:foregroundMark x1="5000" y1="65667" x2="5000" y2="65667"/>
                        <a14:foregroundMark x1="4000" y1="67333" x2="4000" y2="67333"/>
                        <a14:foregroundMark x1="56667" y1="34667" x2="56667" y2="34667"/>
                        <a14:foregroundMark x1="77000" y1="33667" x2="69667" y2="38000"/>
                        <a14:foregroundMark x1="53667" y1="67667" x2="57667" y2="79000"/>
                        <a14:foregroundMark x1="54667" y1="74333" x2="58000" y2="80667"/>
                        <a14:foregroundMark x1="59000" y1="74000" x2="58333" y2="81333"/>
                        <a14:foregroundMark x1="54333" y1="78000" x2="58000" y2="82000"/>
                        <a14:foregroundMark x1="55333" y1="78333" x2="54333" y2="69333"/>
                        <a14:foregroundMark x1="25667" y1="57667" x2="16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219" y="1272760"/>
            <a:ext cx="4334096" cy="4334096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FD776EA5-28E2-430E-94A6-EA0F47707466}"/>
              </a:ext>
            </a:extLst>
          </p:cNvPr>
          <p:cNvSpPr/>
          <p:nvPr/>
        </p:nvSpPr>
        <p:spPr>
          <a:xfrm>
            <a:off x="2734530" y="1766376"/>
            <a:ext cx="1352550" cy="857250"/>
          </a:xfrm>
          <a:prstGeom prst="cloud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We’re Safe!</a:t>
            </a:r>
            <a:endParaRPr lang="en-US" dirty="0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4097AB3-A02D-42AA-A376-12D70C5F57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07605" y="5094517"/>
            <a:ext cx="406400" cy="4064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04646A2-06FC-48B4-AF2D-CD351677D3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70029" y="509451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34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D8C71-A5DF-4A03-A370-202EFC950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I got away and ran back home. 	He caught me and ate me for 						dinner.</a:t>
            </a:r>
          </a:p>
        </p:txBody>
      </p:sp>
      <p:pic>
        <p:nvPicPr>
          <p:cNvPr id="5" name="Content Placeholder 4">
            <a:hlinkClick r:id="rId6" action="ppaction://hlinksldjump"/>
            <a:extLst>
              <a:ext uri="{FF2B5EF4-FFF2-40B4-BE49-F238E27FC236}">
                <a16:creationId xmlns:a16="http://schemas.microsoft.com/office/drawing/2014/main" id="{4F33912B-8D9A-41EF-A12C-73AE536A50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2"/>
          <a:stretch/>
        </p:blipFill>
        <p:spPr>
          <a:xfrm>
            <a:off x="1554797" y="2035175"/>
            <a:ext cx="3810000" cy="3003550"/>
          </a:xfrm>
        </p:spPr>
      </p:pic>
      <p:pic>
        <p:nvPicPr>
          <p:cNvPr id="7" name="Picture 6" descr="A picture containing drawing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B0B257ED-7BEC-4A83-8B17-51D2DB28677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79"/>
          <a:stretch/>
        </p:blipFill>
        <p:spPr>
          <a:xfrm>
            <a:off x="7030405" y="1932798"/>
            <a:ext cx="3688395" cy="3493524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1F5526F-66C4-4F0F-8B23-5BCFEA6DFB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83499" y="5629522"/>
            <a:ext cx="406400" cy="4064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41197E4-ACB2-4D1C-AA5E-109965A211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02102" y="562952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65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30528-3B1C-4213-8221-A67EFA4B1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000" dirty="0"/>
              <a:t>I got away and ran back home. 	He caught me and ate me for 								dinner.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494E7-283C-4712-AE1B-6B68970F50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			</a:t>
            </a:r>
          </a:p>
        </p:txBody>
      </p: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99D674B8-65AA-46F3-9156-A143E4AEAF3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2"/>
          <a:stretch/>
        </p:blipFill>
        <p:spPr>
          <a:xfrm>
            <a:off x="1399540" y="1816930"/>
            <a:ext cx="3810000" cy="2983670"/>
          </a:xfrm>
          <a:prstGeom prst="rect">
            <a:avLst/>
          </a:prstGeom>
        </p:spPr>
      </p:pic>
      <p:pic>
        <p:nvPicPr>
          <p:cNvPr id="7" name="Picture 6" descr="A drawing of a face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EE55BCA2-C2E2-45C6-8AAA-BBE892409D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062" y="1762959"/>
            <a:ext cx="2704463" cy="3332081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FFFE0D-5190-4E9B-8923-F08704C4D3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02102" y="5629522"/>
            <a:ext cx="406400" cy="4064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A1ADBD6-D8D9-467C-A331-AD5F4EF23A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83499" y="562952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35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B3FD1-2875-4128-9604-A37027F47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000" dirty="0"/>
              <a:t>I  decided to take a peek	 	I yelled, “Who is it?”</a:t>
            </a:r>
            <a:br>
              <a:rPr lang="en-US" sz="2000" dirty="0"/>
            </a:br>
            <a:r>
              <a:rPr lang="en-US" sz="2000" dirty="0"/>
              <a:t>   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CE727-4D9D-41E8-832A-B2BE99E485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	</a:t>
            </a:r>
          </a:p>
        </p:txBody>
      </p: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332E5B60-819F-4CA2-B714-3702019E28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925" y="1743075"/>
            <a:ext cx="3562350" cy="3562350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DB49602B-DC47-4059-AD0A-AD64D6E5E08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20"/>
          <a:stretch/>
        </p:blipFill>
        <p:spPr>
          <a:xfrm>
            <a:off x="6090675" y="1743075"/>
            <a:ext cx="4645025" cy="326707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16102F3-2F78-430F-84D8-A8D6468094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79700" y="5544943"/>
            <a:ext cx="406400" cy="4064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1D3D552-6379-4823-BA0C-6E4F40EF4F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06787" y="554494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51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0BE0D-5491-4C33-A695-787A50649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000" dirty="0"/>
              <a:t>       I heard a louder 			I heard a whisper close by.  </a:t>
            </a:r>
            <a:br>
              <a:rPr lang="en-US" sz="2000" dirty="0"/>
            </a:br>
            <a:r>
              <a:rPr lang="en-US" sz="2000" dirty="0"/>
              <a:t>        knock this time.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156F3-0CE0-4C88-9C5E-1D709819E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		</a:t>
            </a:r>
          </a:p>
        </p:txBody>
      </p:sp>
      <p:pic>
        <p:nvPicPr>
          <p:cNvPr id="5" name="Picture 4" descr="A close up of a sign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A920B7E1-3064-4060-8404-8EC39D9F67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" y="1814512"/>
            <a:ext cx="4415691" cy="2843213"/>
          </a:xfrm>
          <a:prstGeom prst="rect">
            <a:avLst/>
          </a:prstGeom>
        </p:spPr>
      </p:pic>
      <p:sp>
        <p:nvSpPr>
          <p:cNvPr id="6" name="Cloud 5">
            <a:hlinkClick r:id="rId8" action="ppaction://hlinksldjump"/>
            <a:extLst>
              <a:ext uri="{FF2B5EF4-FFF2-40B4-BE49-F238E27FC236}">
                <a16:creationId xmlns:a16="http://schemas.microsoft.com/office/drawing/2014/main" id="{BE2C54FB-7F47-4DD3-835E-11A71779A9B7}"/>
              </a:ext>
            </a:extLst>
          </p:cNvPr>
          <p:cNvSpPr/>
          <p:nvPr/>
        </p:nvSpPr>
        <p:spPr>
          <a:xfrm>
            <a:off x="7391400" y="2028825"/>
            <a:ext cx="2819400" cy="1788283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Whisper…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FB582AB-29EB-4A2F-BA26-25A3CE1D15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68777" y="5178425"/>
            <a:ext cx="406400" cy="4064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6BCF226-62D1-49A3-94B1-50F8CC82196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11070" y="51784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11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D9644-D18B-47E7-AD63-CAFEBE3B2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000" dirty="0"/>
              <a:t>  I got scared and 				I yelled, “Who is it?”</a:t>
            </a:r>
            <a:br>
              <a:rPr lang="en-US" sz="2000" dirty="0"/>
            </a:br>
            <a:r>
              <a:rPr lang="en-US" sz="2000" dirty="0"/>
              <a:t> started to shake.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80C60-A891-4022-8EA9-8EA1866565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		</a:t>
            </a:r>
          </a:p>
        </p:txBody>
      </p: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F7B35965-E67F-4173-BDF6-D11511E44A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31" b="90000" l="9901" r="89989">
                        <a14:foregroundMark x1="35314" y1="8231" x2="35314" y2="8231"/>
                        <a14:foregroundMark x1="40704" y1="26538" x2="40704" y2="26538"/>
                        <a14:foregroundMark x1="40704" y1="25538" x2="39934" y2="27769"/>
                        <a14:foregroundMark x1="47855" y1="26000" x2="49285" y2="28769"/>
                        <a14:foregroundMark x1="49945" y1="34000" x2="45655" y2="34538"/>
                        <a14:foregroundMark x1="20242" y1="18769" x2="22442" y2="18769"/>
                        <a14:foregroundMark x1="17382" y1="35769" x2="18812" y2="35538"/>
                        <a14:foregroundMark x1="81078" y1="36231" x2="77888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037" y="1418804"/>
            <a:ext cx="3131088" cy="4477903"/>
          </a:xfrm>
          <a:prstGeom prst="rect">
            <a:avLst/>
          </a:prstGeom>
        </p:spPr>
      </p:pic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C59C34A9-B034-42E4-877A-58FDAB85FFC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6" t="577" r="216" b="4972"/>
          <a:stretch/>
        </p:blipFill>
        <p:spPr>
          <a:xfrm>
            <a:off x="6860656" y="1935921"/>
            <a:ext cx="4406900" cy="3121784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8260C48-E2F1-4C20-B010-E55846617F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660381" y="5693507"/>
            <a:ext cx="406400" cy="4064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A89CA2D-42E6-4909-8377-075805F9CF1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57706" y="569350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98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36D6D-7B71-4C63-A032-D96C42520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I heard a purr nearby. 		I heard a growl nearby.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B5DB0-6EF7-405A-8BCC-E55E1F36A4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			</a:t>
            </a:r>
          </a:p>
        </p:txBody>
      </p: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C9D67FAF-B145-4CD2-91D8-8D93FB4C2E5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93" b="845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072"/>
          <a:stretch/>
        </p:blipFill>
        <p:spPr>
          <a:xfrm>
            <a:off x="6496050" y="1333016"/>
            <a:ext cx="3803090" cy="3846972"/>
          </a:xfrm>
          <a:prstGeom prst="rect">
            <a:avLst/>
          </a:prstGeom>
        </p:spPr>
      </p:pic>
      <p:sp>
        <p:nvSpPr>
          <p:cNvPr id="7" name="Cloud 6">
            <a:hlinkClick r:id="rId6" action="ppaction://hlinksldjump"/>
            <a:extLst>
              <a:ext uri="{FF2B5EF4-FFF2-40B4-BE49-F238E27FC236}">
                <a16:creationId xmlns:a16="http://schemas.microsoft.com/office/drawing/2014/main" id="{B47FB575-D34A-4D84-A056-1AB5979C243F}"/>
              </a:ext>
            </a:extLst>
          </p:cNvPr>
          <p:cNvSpPr/>
          <p:nvPr/>
        </p:nvSpPr>
        <p:spPr>
          <a:xfrm>
            <a:off x="2066925" y="2130755"/>
            <a:ext cx="2476500" cy="2243896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292E1B-2E49-495D-AFDC-E0343FAB3FB2}"/>
              </a:ext>
            </a:extLst>
          </p:cNvPr>
          <p:cNvSpPr/>
          <p:nvPr/>
        </p:nvSpPr>
        <p:spPr>
          <a:xfrm>
            <a:off x="2292910" y="2617601"/>
            <a:ext cx="20245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purrr</a:t>
            </a:r>
            <a:endParaRPr lang="en-US" sz="5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3DAABD8-256A-4F7C-BE73-755A13A94E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98774" y="4976788"/>
            <a:ext cx="406400" cy="4064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713ACC1-DA76-4346-BE6B-402AE7C2A29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91195" y="49767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59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8F8C3-2398-4AE1-9EC7-C81410AED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I went to investigate.			I decided to run away.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7854F-1819-44EE-9A0E-DFD8E48759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			</a:t>
            </a:r>
          </a:p>
        </p:txBody>
      </p:sp>
      <p:pic>
        <p:nvPicPr>
          <p:cNvPr id="5" name="Picture 4" descr="A picture containing drawing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79764612-9BE7-4DAC-AFE5-1B91124377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89" b="94667" l="9778" r="89778">
                        <a14:foregroundMark x1="63556" y1="8889" x2="63556" y2="8889"/>
                        <a14:foregroundMark x1="67556" y1="5333" x2="67556" y2="5333"/>
                        <a14:foregroundMark x1="42667" y1="94667" x2="42667" y2="94667"/>
                        <a14:foregroundMark x1="72000" y1="94222" x2="72000" y2="9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34" y="1581432"/>
            <a:ext cx="3695136" cy="3695136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3352AFD8-7FB6-4AB0-9E9F-87B398FB87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2000" r="97000">
                        <a14:foregroundMark x1="33667" y1="49333" x2="42333" y2="48667"/>
                        <a14:foregroundMark x1="93333" y1="44000" x2="83667" y2="44000"/>
                        <a14:foregroundMark x1="97000" y1="45333" x2="89667" y2="46000"/>
                        <a14:foregroundMark x1="66667" y1="23000" x2="65667" y2="36000"/>
                        <a14:foregroundMark x1="67000" y1="31000" x2="67000" y2="41667"/>
                        <a14:foregroundMark x1="60333" y1="31333" x2="65333" y2="45333"/>
                        <a14:foregroundMark x1="73333" y1="30333" x2="66333" y2="45667"/>
                        <a14:foregroundMark x1="58000" y1="35333" x2="71667" y2="43333"/>
                        <a14:foregroundMark x1="56667" y1="66000" x2="58333" y2="78667"/>
                        <a14:foregroundMark x1="55000" y1="65667" x2="58667" y2="79333"/>
                        <a14:foregroundMark x1="54667" y1="72333" x2="59000" y2="82667"/>
                        <a14:foregroundMark x1="57333" y1="73333" x2="59333" y2="82333"/>
                        <a14:foregroundMark x1="70000" y1="65000" x2="70000" y2="73333"/>
                        <a14:foregroundMark x1="70667" y1="64000" x2="70667" y2="73000"/>
                        <a14:foregroundMark x1="56667" y1="78667" x2="55000" y2="68667"/>
                        <a14:foregroundMark x1="56667" y1="80000" x2="53333" y2="69333"/>
                        <a14:foregroundMark x1="60000" y1="78667" x2="55000" y2="66000"/>
                        <a14:foregroundMark x1="8000" y1="64667" x2="23333" y2="53333"/>
                        <a14:foregroundMark x1="7667" y1="69333" x2="25000" y2="62333"/>
                        <a14:foregroundMark x1="7000" y1="70000" x2="15333" y2="56000"/>
                        <a14:foregroundMark x1="15333" y1="56000" x2="22000" y2="53667"/>
                        <a14:foregroundMark x1="7333" y1="69333" x2="2000" y2="6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1" y="1188279"/>
            <a:ext cx="4224944" cy="4224944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6C7117F-62D2-4CA1-B280-BEB9F54C2C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880545" y="5603011"/>
            <a:ext cx="406400" cy="376378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85E989F-F5B6-403D-A2C5-F5CBB03C59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962205" y="56030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2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3758E-2AB6-449A-A492-C18D4EF53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I went to investigate. 			I hid under a blanket.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F96FB-E4F8-41A9-B975-9592F4FA5F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				</a:t>
            </a:r>
          </a:p>
        </p:txBody>
      </p:sp>
      <p:pic>
        <p:nvPicPr>
          <p:cNvPr id="5" name="Picture 4" descr="A picture containing drawing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138BCDC3-C0EF-4793-A54C-DD34A4B713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78" b="95111" l="9778" r="89778">
                        <a14:foregroundMark x1="65778" y1="6222" x2="65778" y2="6222"/>
                        <a14:foregroundMark x1="42667" y1="93333" x2="50222" y2="88000"/>
                        <a14:foregroundMark x1="70222" y1="95111" x2="59556" y2="88889"/>
                        <a14:foregroundMark x1="41778" y1="95111" x2="41778" y2="9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250" y="1431131"/>
            <a:ext cx="3779044" cy="3779044"/>
          </a:xfrm>
          <a:prstGeom prst="rect">
            <a:avLst/>
          </a:prstGeom>
        </p:spPr>
      </p:pic>
      <p:pic>
        <p:nvPicPr>
          <p:cNvPr id="7" name="Picture 6" descr="A picture containing drawing, umbrella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B2EE7262-DEBE-4BEA-88A8-2B20E99122E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114" b="86364" l="0" r="99667">
                        <a14:foregroundMark x1="42000" y1="19318" x2="53333" y2="6250"/>
                        <a14:foregroundMark x1="53333" y1="6250" x2="66667" y2="17045"/>
                        <a14:foregroundMark x1="66667" y1="17045" x2="67333" y2="18182"/>
                        <a14:foregroundMark x1="44333" y1="15909" x2="48667" y2="5114"/>
                        <a14:foregroundMark x1="67333" y1="18182" x2="76667" y2="47727"/>
                        <a14:foregroundMark x1="90667" y1="68182" x2="73000" y2="82386"/>
                        <a14:foregroundMark x1="73000" y1="82386" x2="61333" y2="84659"/>
                        <a14:foregroundMark x1="69333" y1="88068" x2="40000" y2="86364"/>
                        <a14:foregroundMark x1="40000" y1="86364" x2="25333" y2="78977"/>
                        <a14:foregroundMark x1="3333" y1="73864" x2="13333" y2="63636"/>
                        <a14:foregroundMark x1="7000" y1="71591" x2="333" y2="76136"/>
                        <a14:foregroundMark x1="87000" y1="63636" x2="99667" y2="68750"/>
                        <a14:foregroundMark x1="61667" y1="30682" x2="59667" y2="51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86"/>
          <a:stretch/>
        </p:blipFill>
        <p:spPr>
          <a:xfrm>
            <a:off x="6468955" y="1935921"/>
            <a:ext cx="4809250" cy="2613026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711D9B-807B-45C1-B852-6D924CB6B1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996572" y="5625306"/>
            <a:ext cx="406400" cy="4064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7D582D4-C85E-40AD-8673-9BFD7480D27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873580" y="56253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A70B5-8F89-4099-B67E-D5C3529FA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I decided to take a peek. 		I heard whisper outside.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63E20-8E6A-491B-B15F-ABD1EEC4C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			</a:t>
            </a:r>
          </a:p>
        </p:txBody>
      </p: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C2AA115C-DA54-4453-B623-2EA3196EA9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00200"/>
            <a:ext cx="3505200" cy="3505200"/>
          </a:xfrm>
          <a:prstGeom prst="rect">
            <a:avLst/>
          </a:prstGeom>
        </p:spPr>
      </p:pic>
      <p:sp>
        <p:nvSpPr>
          <p:cNvPr id="6" name="Cloud 5">
            <a:hlinkClick r:id="rId8" action="ppaction://hlinksldjump"/>
            <a:extLst>
              <a:ext uri="{FF2B5EF4-FFF2-40B4-BE49-F238E27FC236}">
                <a16:creationId xmlns:a16="http://schemas.microsoft.com/office/drawing/2014/main" id="{53B1AE29-879F-4B05-93AA-7CD95817461E}"/>
              </a:ext>
            </a:extLst>
          </p:cNvPr>
          <p:cNvSpPr/>
          <p:nvPr/>
        </p:nvSpPr>
        <p:spPr>
          <a:xfrm>
            <a:off x="7391400" y="2028825"/>
            <a:ext cx="2819400" cy="1788283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hlinkClick r:id="rId8" action="ppaction://hlinksldjump"/>
              </a:rPr>
              <a:t>Whisper</a:t>
            </a:r>
            <a:r>
              <a:rPr lang="en-US" dirty="0"/>
              <a:t>…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D2F1F51-7C51-4FA1-B505-6654E525DF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73400" y="5588000"/>
            <a:ext cx="406400" cy="4064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B2E3DE4-D066-4C02-8A9A-27CDBB1B79A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12202" y="558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20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7D55F-CAD5-435B-BCC9-CCC07458C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I heard a crash close by. 		I heard a knock on the door.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EF5C9-5112-4DB8-8CF8-4532422E09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				</a:t>
            </a:r>
          </a:p>
        </p:txBody>
      </p:sp>
      <p:pic>
        <p:nvPicPr>
          <p:cNvPr id="5" name="Picture 4" descr="A picture containing drawing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0F171730-1C88-4E00-96BC-B97F9A46F9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35" y="1863758"/>
            <a:ext cx="4865088" cy="3414871"/>
          </a:xfrm>
          <a:prstGeom prst="rect">
            <a:avLst/>
          </a:prstGeom>
        </p:spPr>
      </p:pic>
      <p:pic>
        <p:nvPicPr>
          <p:cNvPr id="2050" name="Picture 2" descr="Knock knock cartoon speech bubble Royalty Free Vector Image">
            <a:hlinkClick r:id="rId9" action="ppaction://hlinksldjump"/>
            <a:extLst>
              <a:ext uri="{FF2B5EF4-FFF2-40B4-BE49-F238E27FC236}">
                <a16:creationId xmlns:a16="http://schemas.microsoft.com/office/drawing/2014/main" id="{1644E5BF-D8C3-4F6A-B58B-9293CDC23D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278" b="68056" l="12300" r="90100">
                        <a14:foregroundMark x1="67500" y1="21389" x2="38200" y2="23426"/>
                        <a14:foregroundMark x1="38200" y1="23426" x2="22900" y2="34815"/>
                        <a14:foregroundMark x1="22900" y1="34815" x2="18200" y2="47315"/>
                        <a14:foregroundMark x1="18200" y1="47315" x2="18200" y2="49630"/>
                        <a14:foregroundMark x1="17900" y1="35741" x2="14100" y2="53889"/>
                        <a14:foregroundMark x1="14100" y1="53889" x2="14400" y2="57222"/>
                        <a14:foregroundMark x1="17400" y1="35000" x2="12300" y2="47407"/>
                        <a14:foregroundMark x1="12300" y1="47407" x2="12800" y2="49352"/>
                        <a14:foregroundMark x1="41900" y1="20093" x2="41900" y2="20093"/>
                        <a14:foregroundMark x1="41900" y1="20093" x2="41900" y2="20093"/>
                        <a14:foregroundMark x1="55300" y1="17593" x2="69700" y2="15278"/>
                        <a14:foregroundMark x1="86600" y1="22870" x2="87600" y2="38148"/>
                        <a14:foregroundMark x1="87600" y1="38148" x2="86600" y2="39537"/>
                        <a14:foregroundMark x1="88800" y1="27685" x2="90100" y2="35278"/>
                        <a14:foregroundMark x1="26900" y1="66759" x2="14700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42" t="10585" r="5895" b="25468"/>
          <a:stretch/>
        </p:blipFill>
        <p:spPr bwMode="auto">
          <a:xfrm>
            <a:off x="7215809" y="2335696"/>
            <a:ext cx="3348833" cy="271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77C3A46-619E-487A-AC6C-757B676BD3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568575" y="5312664"/>
            <a:ext cx="406400" cy="4064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F7A0B28-882B-4F84-A4CE-D0FBE835238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83825" y="533550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65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068D82-9D14-4E57-9D8E-DA747DF369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5156" b="105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3326D3-E12D-408C-8F7D-03FAECC5F6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794" y="567263"/>
            <a:ext cx="8652938" cy="2461504"/>
          </a:xfrm>
        </p:spPr>
        <p:txBody>
          <a:bodyPr>
            <a:normAutofit/>
          </a:bodyPr>
          <a:lstStyle/>
          <a:p>
            <a:r>
              <a:rPr lang="en-US" dirty="0"/>
              <a:t>On a Dark and Scary Night!!!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E435E5-580A-46B5-86E1-5702F44E14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8400" y="3200399"/>
            <a:ext cx="8655200" cy="457201"/>
          </a:xfrm>
        </p:spPr>
        <p:txBody>
          <a:bodyPr>
            <a:normAutofit fontScale="77500" lnSpcReduction="20000"/>
          </a:bodyPr>
          <a:lstStyle/>
          <a:p>
            <a:pPr>
              <a:spcAft>
                <a:spcPts val="600"/>
              </a:spcAft>
            </a:pPr>
            <a:endParaRPr lang="en-US" dirty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2F2F2C9-C55B-44BF-A86E-BA191039BA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5311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197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7C192-BDE3-4BFB-BEC5-EC7F0C54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I heard a crash close by. 		I heard a whisper close by.</a:t>
            </a:r>
          </a:p>
        </p:txBody>
      </p:sp>
      <p:pic>
        <p:nvPicPr>
          <p:cNvPr id="4" name="Content Placeholder 3" descr="A picture containing drawing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3B988DFC-506E-4C75-AE94-051D64C8E7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96" y="1581150"/>
            <a:ext cx="5265179" cy="3695700"/>
          </a:xfrm>
          <a:prstGeom prst="rect">
            <a:avLst/>
          </a:prstGeom>
        </p:spPr>
      </p:pic>
      <p:sp>
        <p:nvSpPr>
          <p:cNvPr id="5" name="Cloud 4">
            <a:hlinkClick r:id="rId9" action="ppaction://hlinksldjump"/>
            <a:extLst>
              <a:ext uri="{FF2B5EF4-FFF2-40B4-BE49-F238E27FC236}">
                <a16:creationId xmlns:a16="http://schemas.microsoft.com/office/drawing/2014/main" id="{A9D39886-67D6-4068-8A3C-FA68973D0530}"/>
              </a:ext>
            </a:extLst>
          </p:cNvPr>
          <p:cNvSpPr/>
          <p:nvPr/>
        </p:nvSpPr>
        <p:spPr>
          <a:xfrm>
            <a:off x="7353300" y="2438401"/>
            <a:ext cx="3000375" cy="217880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hlinkClick r:id="rId9" action="ppaction://hlinksldjump"/>
              </a:rPr>
              <a:t>Whisper</a:t>
            </a:r>
            <a:r>
              <a:rPr lang="en-US" dirty="0"/>
              <a:t>…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19504D-5146-4264-BC93-2F405DB408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30550" y="5276850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58500A1-4EBC-47AD-B6A8-A18A0F756A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68777" y="5387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9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D9A8B-75A4-41E2-B266-F3D2CCE2A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I went to investigate.	 	I got scared and started to shake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4BFF4-9C5E-4F85-9B27-DA052EC5E6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			</a:t>
            </a:r>
          </a:p>
        </p:txBody>
      </p:sp>
      <p:pic>
        <p:nvPicPr>
          <p:cNvPr id="5" name="Picture 4" descr="A picture containing drawing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58399252-2DB6-48FB-A32D-3EB826B77C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43" y="1556923"/>
            <a:ext cx="4039205" cy="4039205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24B4BE48-C6A0-4A0B-88B3-14AC461888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38" b="90000" l="9901" r="89989">
                        <a14:foregroundMark x1="40154" y1="24538" x2="39824" y2="29615"/>
                        <a14:foregroundMark x1="48845" y1="25385" x2="49175" y2="30692"/>
                        <a14:foregroundMark x1="47745" y1="33308" x2="47745" y2="34769"/>
                        <a14:foregroundMark x1="38724" y1="9923" x2="35204" y2="9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556923"/>
            <a:ext cx="3273962" cy="4682234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5E1954-5EE3-4A3A-8936-672B3316FC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537645" y="5608778"/>
            <a:ext cx="406400" cy="4064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3F114D-0852-4E84-9053-4639C77A948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748856" y="574814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21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81F16-AA80-49AE-8204-BC0A91EE9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	I saw a mess nearby. 		I saw a shadow hiding nearby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793D9-F521-4125-8174-F3624A6D49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				</a:t>
            </a:r>
          </a:p>
        </p:txBody>
      </p:sp>
      <p:pic>
        <p:nvPicPr>
          <p:cNvPr id="5" name="Picture 4" descr="A picture containing toy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CACC9BFE-31C7-4EAC-B434-D586E3CE10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19" y="1935921"/>
            <a:ext cx="4548929" cy="3416751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B3DC0544-32B8-4DAB-B4A5-6F3148CB909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5" r="11165"/>
          <a:stretch/>
        </p:blipFill>
        <p:spPr>
          <a:xfrm>
            <a:off x="6479755" y="1926202"/>
            <a:ext cx="4787802" cy="2763473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6556360-5BAD-4AAD-BA26-55DC6FA005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31383" y="5748143"/>
            <a:ext cx="406400" cy="4064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2255899-298D-48AD-9272-ED9DD38221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54217" y="578624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34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B23B9-D445-42EB-B435-E6C4ADEE5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000" dirty="0"/>
              <a:t>There was garbage all			 There was a car turned</a:t>
            </a:r>
            <a:br>
              <a:rPr lang="en-US" sz="2000" dirty="0"/>
            </a:br>
            <a:r>
              <a:rPr lang="en-US" sz="2000" dirty="0"/>
              <a:t>	over the place.  				upside down. </a:t>
            </a:r>
            <a:br>
              <a:rPr lang="en-US" sz="2000" dirty="0"/>
            </a:br>
            <a:r>
              <a:rPr lang="en-US" sz="2000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38E1F-4DBD-4A38-BF9A-847EC7255F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	</a:t>
            </a:r>
          </a:p>
        </p:txBody>
      </p:sp>
      <p:pic>
        <p:nvPicPr>
          <p:cNvPr id="7" name="Picture 6" descr="A picture containing drawing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6FF4E995-4771-4810-88B6-395D85A349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537" y="2230882"/>
            <a:ext cx="5028344" cy="2764028"/>
          </a:xfrm>
          <a:prstGeom prst="rect">
            <a:avLst/>
          </a:prstGeom>
        </p:spPr>
      </p:pic>
      <p:pic>
        <p:nvPicPr>
          <p:cNvPr id="13" name="Picture 12" descr="A picture containing sitting, computer, laying, game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9CAE22BF-46C3-41CB-87D6-9B805C546E1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3" r="14837" b="5512"/>
          <a:stretch/>
        </p:blipFill>
        <p:spPr>
          <a:xfrm>
            <a:off x="798037" y="1935921"/>
            <a:ext cx="4374038" cy="3190787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52C235E-DB3E-4710-A112-A8C62C29AE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73350" y="5544943"/>
            <a:ext cx="406400" cy="4064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DE96E8C-D0CA-4AA2-9D68-11421085E3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83509" y="554494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49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12D58-F6CD-4B75-B509-1E798A089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 I cleaned it up and went to bed. 	   I ran back into the house.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699CE-90D5-4366-B4F0-63DB8CF09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67489"/>
            <a:ext cx="10353762" cy="369513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			</a:t>
            </a:r>
          </a:p>
        </p:txBody>
      </p:sp>
      <p:pic>
        <p:nvPicPr>
          <p:cNvPr id="5" name="Picture 4" descr="A picture containing drawing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0FD3D338-66A6-42DA-A937-274BF5B4A8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67" b="94667" l="8000" r="90000">
                        <a14:foregroundMark x1="35000" y1="16000" x2="48000" y2="7000"/>
                        <a14:foregroundMark x1="48000" y1="7000" x2="48333" y2="7000"/>
                        <a14:foregroundMark x1="48667" y1="7000" x2="42333" y2="3667"/>
                        <a14:foregroundMark x1="12000" y1="85667" x2="8333" y2="79667"/>
                        <a14:foregroundMark x1="40333" y1="93667" x2="73333" y2="94667"/>
                        <a14:foregroundMark x1="37333" y1="94333" x2="43000" y2="9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316" y="1734756"/>
            <a:ext cx="3705924" cy="3705924"/>
          </a:xfrm>
          <a:prstGeom prst="rect">
            <a:avLst/>
          </a:prstGeom>
        </p:spPr>
      </p:pic>
      <p:pic>
        <p:nvPicPr>
          <p:cNvPr id="7" name="Picture 6" descr="A drawing of a cartoon character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F86D789F-9251-4171-A1D7-D1335F2315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75" b="94974" l="9453" r="89801">
                        <a14:foregroundMark x1="11940" y1="77249" x2="10448" y2="82275"/>
                        <a14:foregroundMark x1="47512" y1="88360" x2="41294" y2="95238"/>
                        <a14:foregroundMark x1="68657" y1="6349" x2="67164" y2="14550"/>
                        <a14:foregroundMark x1="64925" y1="60317" x2="72886" y2="60582"/>
                        <a14:foregroundMark x1="68408" y1="3175" x2="75871" y2="11640"/>
                        <a14:foregroundMark x1="51990" y1="16667" x2="61692" y2="8730"/>
                        <a14:foregroundMark x1="53731" y1="16402" x2="53731" y2="16402"/>
                        <a14:foregroundMark x1="53731" y1="16402" x2="53731" y2="16402"/>
                        <a14:foregroundMark x1="52239" y1="15873" x2="65423" y2="4497"/>
                        <a14:foregroundMark x1="74378" y1="6878" x2="83333" y2="1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395" y="1734756"/>
            <a:ext cx="3841172" cy="3611848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C7EA383-4DAE-4EE8-A919-A1308ED191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74020" y="5748143"/>
            <a:ext cx="406400" cy="4064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D08EC41-A1BD-4465-9D66-393465C69CB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11581" y="574814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51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4F12A-E57E-4C33-A885-A50116B94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I heard a knock on the door. 		I hid under a blanket.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4736EA-BB02-41AA-B729-3716CAAF76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			</a:t>
            </a:r>
          </a:p>
        </p:txBody>
      </p:sp>
      <p:pic>
        <p:nvPicPr>
          <p:cNvPr id="7" name="Picture 6" descr="A picture containing drawing, umbrella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3436D122-7A73-47F0-8E38-C866404CCA1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73" b="89205" l="2000" r="94667">
                        <a14:foregroundMark x1="39333" y1="16477" x2="48000" y2="6818"/>
                        <a14:foregroundMark x1="48000" y1="6818" x2="59667" y2="8523"/>
                        <a14:foregroundMark x1="59667" y1="8523" x2="66667" y2="19886"/>
                        <a14:foregroundMark x1="43000" y1="18750" x2="50000" y2="2273"/>
                        <a14:foregroundMark x1="50000" y1="2273" x2="52333" y2="2273"/>
                        <a14:foregroundMark x1="59000" y1="35227" x2="62667" y2="47727"/>
                        <a14:foregroundMark x1="2333" y1="72159" x2="13000" y2="63068"/>
                        <a14:foregroundMark x1="27000" y1="81250" x2="54667" y2="89205"/>
                        <a14:foregroundMark x1="90333" y1="63636" x2="94667" y2="698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160"/>
          <a:stretch/>
        </p:blipFill>
        <p:spPr>
          <a:xfrm>
            <a:off x="6771640" y="1769161"/>
            <a:ext cx="5090044" cy="2772359"/>
          </a:xfrm>
          <a:prstGeom prst="rect">
            <a:avLst/>
          </a:prstGeom>
        </p:spPr>
      </p:pic>
      <p:pic>
        <p:nvPicPr>
          <p:cNvPr id="8" name="Picture 2" descr="Knock knock cartoon speech bubble Royalty Free Vector Image">
            <a:hlinkClick r:id="rId9" action="ppaction://hlinksldjump"/>
            <a:extLst>
              <a:ext uri="{FF2B5EF4-FFF2-40B4-BE49-F238E27FC236}">
                <a16:creationId xmlns:a16="http://schemas.microsoft.com/office/drawing/2014/main" id="{48CEA58A-1FEF-4B1B-B77D-951485FEFD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426" b="68056" l="10400" r="90700">
                        <a14:foregroundMark x1="38800" y1="19352" x2="23600" y2="26204"/>
                        <a14:foregroundMark x1="23600" y1="26204" x2="20700" y2="28889"/>
                        <a14:foregroundMark x1="13800" y1="36389" x2="13300" y2="50648"/>
                        <a14:foregroundMark x1="13300" y1="50648" x2="14200" y2="54444"/>
                        <a14:foregroundMark x1="53600" y1="15833" x2="62600" y2="17593"/>
                        <a14:foregroundMark x1="75800" y1="14815" x2="84600" y2="18426"/>
                        <a14:foregroundMark x1="86100" y1="25556" x2="86600" y2="39074"/>
                        <a14:foregroundMark x1="86600" y1="39074" x2="85500" y2="40370"/>
                        <a14:foregroundMark x1="88700" y1="24352" x2="90800" y2="33889"/>
                        <a14:foregroundMark x1="16400" y1="61389" x2="27500" y2="67130"/>
                        <a14:foregroundMark x1="60200" y1="15463" x2="53200" y2="13426"/>
                        <a14:foregroundMark x1="13600" y1="54815" x2="22600" y2="63333"/>
                        <a14:foregroundMark x1="22600" y1="63333" x2="22800" y2="63333"/>
                        <a14:foregroundMark x1="71800" y1="15648" x2="81200" y2="19352"/>
                        <a14:foregroundMark x1="12700" y1="56852" x2="12700" y2="56852"/>
                        <a14:foregroundMark x1="11900" y1="50648" x2="16400" y2="58981"/>
                        <a14:foregroundMark x1="10400" y1="51111" x2="14900" y2="58426"/>
                        <a14:foregroundMark x1="26900" y1="65926" x2="31600" y2="6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42" t="10585" r="5895" b="25468"/>
          <a:stretch/>
        </p:blipFill>
        <p:spPr bwMode="auto">
          <a:xfrm>
            <a:off x="1550505" y="1729156"/>
            <a:ext cx="3796748" cy="307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D932F35-C7F7-4CF1-A5A3-9755166596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968850" y="5384800"/>
            <a:ext cx="406400" cy="4064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8315873-9803-4220-A76C-7D014BAAD44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13462" y="5384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12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2117</TotalTime>
  <Words>653</Words>
  <Application>Microsoft Office PowerPoint</Application>
  <PresentationFormat>Widescreen</PresentationFormat>
  <Paragraphs>60</Paragraphs>
  <Slides>30</Slides>
  <Notes>0</Notes>
  <HiddenSlides>0</HiddenSlides>
  <MMClips>58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Bookman Old Style</vt:lpstr>
      <vt:lpstr>Rockwell</vt:lpstr>
      <vt:lpstr>Damask</vt:lpstr>
      <vt:lpstr>On a Dark and Scary Night</vt:lpstr>
      <vt:lpstr>On a Dark and Scary night…</vt:lpstr>
      <vt:lpstr>I heard a crash close by.   I heard a knock on the door.</vt:lpstr>
      <vt:lpstr>I heard a crash close by.   I heard a whisper close by.</vt:lpstr>
      <vt:lpstr>I went to investigate.   I got scared and started to shake</vt:lpstr>
      <vt:lpstr> I saw a mess nearby.   I saw a shadow hiding nearby</vt:lpstr>
      <vt:lpstr>There was garbage all    There was a car turned  over the place.      upside down.   </vt:lpstr>
      <vt:lpstr> I cleaned it up and went to bed.     I ran back into the house. </vt:lpstr>
      <vt:lpstr>I heard a knock on the door.   I hid under a blanket. </vt:lpstr>
      <vt:lpstr>It was small and furry.    It was tall and scary.</vt:lpstr>
      <vt:lpstr>The creature started to   The creature started to growl at me.     smile at me. </vt:lpstr>
      <vt:lpstr>The creature started to   The creature started to  growl at me.     smile at me. </vt:lpstr>
      <vt:lpstr> I took a picture of     I waved “Hi”          the creature.            to the creature.   </vt:lpstr>
      <vt:lpstr>I screamed when I saw it!   I ran away as fast as I could.</vt:lpstr>
      <vt:lpstr>I screamed when I saw it!   I ran away as fast as I could.</vt:lpstr>
      <vt:lpstr>That creature started   That creature started  to wave at me.     to chase me.</vt:lpstr>
      <vt:lpstr> That creature started   That creature started    to wave at me.     to chase me.</vt:lpstr>
      <vt:lpstr>I ran home and was safe.   I hid in the bushes.</vt:lpstr>
      <vt:lpstr>The creature ran right by.    He found me and                chased me some more.   </vt:lpstr>
      <vt:lpstr>The creature ran right by.    He found me and                chased me some more.</vt:lpstr>
      <vt:lpstr>I got away and ran back home.  He caught me and ate me for       dinner.</vt:lpstr>
      <vt:lpstr>I got away and ran back home.  He caught me and ate me for         dinner.</vt:lpstr>
      <vt:lpstr>I  decided to take a peek   I yelled, “Who is it?”       </vt:lpstr>
      <vt:lpstr>       I heard a louder    I heard a whisper close by.           knock this time. </vt:lpstr>
      <vt:lpstr>  I got scared and     I yelled, “Who is it?”  started to shake. </vt:lpstr>
      <vt:lpstr>I heard a purr nearby.   I heard a growl nearby.</vt:lpstr>
      <vt:lpstr>I went to investigate.   I decided to run away. </vt:lpstr>
      <vt:lpstr>I went to investigate.    I hid under a blanket. </vt:lpstr>
      <vt:lpstr>I decided to take a peek.   I heard whisper outside.</vt:lpstr>
      <vt:lpstr>On a Dark and Scary Night!!!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 a Dark and Scary Night</dc:title>
  <dc:creator>Rebecca Szalay</dc:creator>
  <cp:lastModifiedBy>Rebecca Szalay</cp:lastModifiedBy>
  <cp:revision>32</cp:revision>
  <dcterms:created xsi:type="dcterms:W3CDTF">2020-07-21T20:12:11Z</dcterms:created>
  <dcterms:modified xsi:type="dcterms:W3CDTF">2021-09-22T19:30:04Z</dcterms:modified>
</cp:coreProperties>
</file>